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B008F6-862C-A8F6-1EEA-C8C65AED72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DFF5641D-3504-3BAE-066D-9F8CB2475E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6ED5033-0AF8-3ED8-7B50-D239B3C49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98ED-A0EF-6846-9B28-56E4F1A1BF8B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EE09A94-3BC9-1BFC-E47C-6FF31A2B3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26F22B1-17CA-DA2C-14B2-1FD896C8F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DD54-4F0F-6241-A1A5-4A631133412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44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DF0230-2A8D-BC35-BA11-6CD465025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CC3B8BD8-D665-593B-1A25-0108F548E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A1BD222-2E16-9785-E79B-521DE551E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98ED-A0EF-6846-9B28-56E4F1A1BF8B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C70BA24-20B0-12E1-BD49-6F21D5D3C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8FEE163-4E10-24C4-CA0B-DAB41CC90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DD54-4F0F-6241-A1A5-4A631133412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967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A4F526FA-C7C8-1379-61E3-A076F18E2D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B0A78917-843E-0679-B3CF-CF96083349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72D5937-7413-349B-98E3-E024A2150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98ED-A0EF-6846-9B28-56E4F1A1BF8B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FB10C04-3509-5B79-2C2B-78B17049C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57946EF-7DD5-9C3C-323F-FA29E5FA9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DD54-4F0F-6241-A1A5-4A631133412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492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4A0CBF-9D59-2826-A448-BBF2D6CE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EF05757-036E-7CC0-DD32-79C677AC9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599CCF6-4C44-B964-3CB7-B5F2E37A4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98ED-A0EF-6846-9B28-56E4F1A1BF8B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3358599-3603-C6C3-36DD-12903F6A5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AADDAAD-DEDA-882E-7B81-EF87A8A1D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DD54-4F0F-6241-A1A5-4A631133412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738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87FA9E-747A-2BCA-33C6-BECB1ED41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ADE1D3B-C399-C154-D990-38226FC0D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A361646-D6F9-E9D2-5952-A4107EF38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98ED-A0EF-6846-9B28-56E4F1A1BF8B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1938344-1740-C865-9C7A-F4727B4E5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1FC3AD9-9ED7-001C-C139-A80C07DD4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DD54-4F0F-6241-A1A5-4A631133412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473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F0B177-701D-0B1E-78DE-DDDB46883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7FB5EE8-53E9-8FD4-0611-16521BB5A2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8E76ACB1-320E-ABDE-1A00-4A02B0A11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8590AA5-7C26-3767-3037-A5937D35F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98ED-A0EF-6846-9B28-56E4F1A1BF8B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145C310E-5615-13D7-1B65-AFA994992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D55DF05-A341-AC95-6426-38C2CA03E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DD54-4F0F-6241-A1A5-4A631133412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175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128EB2-8DDC-6DF9-EE5F-A73D7282B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3139FC2-CDE3-033E-A859-FE347CD2E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5852563F-711E-E672-3397-9935BF6A9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8D68D480-94CA-299A-59E4-BF6C2269BF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0D0C043F-3505-FD5C-65F6-AA473B4D56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B25B8B78-5542-E609-9422-47B4B8354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98ED-A0EF-6846-9B28-56E4F1A1BF8B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D155E27B-9B0F-E1FE-BF5E-565AECD22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DB92C9D3-83FC-F812-35A5-1E616ECC6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DD54-4F0F-6241-A1A5-4A631133412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587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59ABD2-D13E-FC5F-D652-51B22D621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4672592F-1F91-A7D5-3547-217D9A67E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98ED-A0EF-6846-9B28-56E4F1A1BF8B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31F3EDB8-FC05-F013-720B-A8913E46D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560FFC94-4836-5E8F-0F0C-BBEE87761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DD54-4F0F-6241-A1A5-4A631133412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659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434E8622-9D88-3903-D7AD-D1A331B2D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98ED-A0EF-6846-9B28-56E4F1A1BF8B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F221F8A4-9E2E-2F7E-1DDA-9C8701F69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6CDA337B-1B5C-7451-6CE6-25339D314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DD54-4F0F-6241-A1A5-4A631133412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386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FA087B-EA8F-9845-6E26-538585744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8B96352-D42D-40E3-2CE2-0437E18B5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0ACA779-4ABB-C988-2425-FDF51B5AB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1893200-2D6E-50E3-00A7-71FA3157F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98ED-A0EF-6846-9B28-56E4F1A1BF8B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A2662C4-62BB-8310-AFF2-FB654C35A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18B42387-7B0A-64F1-17BF-442D7CBE5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DD54-4F0F-6241-A1A5-4A631133412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733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43CE01-8D06-A097-C278-FD8E8A226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A5E93CD2-FE08-E993-4A4A-B881F41DE4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52BCE9B6-E4A0-5121-FEBA-56AEF2325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D73BF41A-19A1-CE57-2034-19B0AEE86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98ED-A0EF-6846-9B28-56E4F1A1BF8B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F86AE757-8D56-6176-1ACF-41F9F3831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3C9136C4-BBBA-4F11-344C-65B15EFB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DD54-4F0F-6241-A1A5-4A631133412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2921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33DF78B3-B5E8-D690-ED98-6CB64E05C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6A94249-061C-03AD-E4B7-A431A4C8E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EC205F9-DF7C-67C9-320D-44F6BAAA56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0698ED-A0EF-6846-9B28-56E4F1A1BF8B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DFCD518-21E7-BF39-F19D-AE6D65AA42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194CC82-408E-F3E6-C004-DCB1FA72CB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0CDD54-4F0F-6241-A1A5-4A631133412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7995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ий процес 4">
            <a:extLst>
              <a:ext uri="{FF2B5EF4-FFF2-40B4-BE49-F238E27FC236}">
                <a16:creationId xmlns:a16="http://schemas.microsoft.com/office/drawing/2014/main" id="{FCB710E6-CAB3-93B7-AB25-C381957A388F}"/>
              </a:ext>
            </a:extLst>
          </p:cNvPr>
          <p:cNvSpPr/>
          <p:nvPr/>
        </p:nvSpPr>
        <p:spPr>
          <a:xfrm>
            <a:off x="3053410" y="405516"/>
            <a:ext cx="5639702" cy="1421992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tx1"/>
                </a:solidFill>
              </a:rPr>
              <a:t>Змістовні напрямки освітнього процесу</a:t>
            </a:r>
          </a:p>
        </p:txBody>
      </p:sp>
      <p:sp>
        <p:nvSpPr>
          <p:cNvPr id="8" name="Блок-схема: альтернативний процес 7">
            <a:extLst>
              <a:ext uri="{FF2B5EF4-FFF2-40B4-BE49-F238E27FC236}">
                <a16:creationId xmlns:a16="http://schemas.microsoft.com/office/drawing/2014/main" id="{41CA13DC-7CB2-AB69-3235-2455EA992BD4}"/>
              </a:ext>
            </a:extLst>
          </p:cNvPr>
          <p:cNvSpPr/>
          <p:nvPr/>
        </p:nvSpPr>
        <p:spPr>
          <a:xfrm>
            <a:off x="555497" y="2284021"/>
            <a:ext cx="3764009" cy="1746072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Організація та підтримка безпечного освітнього процесу</a:t>
            </a:r>
            <a:endParaRPr lang="uk-UA" dirty="0"/>
          </a:p>
        </p:txBody>
      </p:sp>
      <p:sp>
        <p:nvSpPr>
          <p:cNvPr id="3" name="Блок-схема: альтернативний процес 2">
            <a:extLst>
              <a:ext uri="{FF2B5EF4-FFF2-40B4-BE49-F238E27FC236}">
                <a16:creationId xmlns:a16="http://schemas.microsoft.com/office/drawing/2014/main" id="{F201FF70-82DC-5B75-D572-EDE0AC09FF32}"/>
              </a:ext>
            </a:extLst>
          </p:cNvPr>
          <p:cNvSpPr/>
          <p:nvPr/>
        </p:nvSpPr>
        <p:spPr>
          <a:xfrm>
            <a:off x="1977595" y="4534241"/>
            <a:ext cx="3764009" cy="1746072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Педагогічна взаємодія з дітьми, зокрема з дітьми з особистими освітніми проблемами</a:t>
            </a:r>
            <a:endParaRPr lang="uk-UA" dirty="0"/>
          </a:p>
        </p:txBody>
      </p:sp>
      <p:sp>
        <p:nvSpPr>
          <p:cNvPr id="6" name="Блок-схема: альтернативний процес 5">
            <a:extLst>
              <a:ext uri="{FF2B5EF4-FFF2-40B4-BE49-F238E27FC236}">
                <a16:creationId xmlns:a16="http://schemas.microsoft.com/office/drawing/2014/main" id="{531D27E1-E18C-A516-7933-685B53B1DE1D}"/>
              </a:ext>
            </a:extLst>
          </p:cNvPr>
          <p:cNvSpPr/>
          <p:nvPr/>
        </p:nvSpPr>
        <p:spPr>
          <a:xfrm>
            <a:off x="6450397" y="4534241"/>
            <a:ext cx="3764009" cy="1746072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Партнерство у співпраці з батьками або законними представниками дитини</a:t>
            </a:r>
            <a:endParaRPr lang="uk-UA" dirty="0"/>
          </a:p>
        </p:txBody>
      </p:sp>
      <p:sp>
        <p:nvSpPr>
          <p:cNvPr id="10" name="Блок-схема: альтернативний процес 9">
            <a:extLst>
              <a:ext uri="{FF2B5EF4-FFF2-40B4-BE49-F238E27FC236}">
                <a16:creationId xmlns:a16="http://schemas.microsoft.com/office/drawing/2014/main" id="{20AF6805-E3D1-0760-6B95-0B8317179590}"/>
              </a:ext>
            </a:extLst>
          </p:cNvPr>
          <p:cNvSpPr/>
          <p:nvPr/>
        </p:nvSpPr>
        <p:spPr>
          <a:xfrm>
            <a:off x="7923446" y="2323759"/>
            <a:ext cx="3764009" cy="1746072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Організаційно-методична підтримка педагогів</a:t>
            </a:r>
          </a:p>
        </p:txBody>
      </p:sp>
      <p:cxnSp>
        <p:nvCxnSpPr>
          <p:cNvPr id="11" name="Пряма зі стрілкою 10">
            <a:extLst>
              <a:ext uri="{FF2B5EF4-FFF2-40B4-BE49-F238E27FC236}">
                <a16:creationId xmlns:a16="http://schemas.microsoft.com/office/drawing/2014/main" id="{2E4F9D36-95F6-43B4-E11A-E3CAB97400B2}"/>
              </a:ext>
            </a:extLst>
          </p:cNvPr>
          <p:cNvCxnSpPr>
            <a:cxnSpLocks/>
          </p:cNvCxnSpPr>
          <p:nvPr/>
        </p:nvCxnSpPr>
        <p:spPr>
          <a:xfrm>
            <a:off x="6096000" y="1827508"/>
            <a:ext cx="1740426" cy="2410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 зі стрілкою 16">
            <a:extLst>
              <a:ext uri="{FF2B5EF4-FFF2-40B4-BE49-F238E27FC236}">
                <a16:creationId xmlns:a16="http://schemas.microsoft.com/office/drawing/2014/main" id="{5DB92F07-4E16-2551-CBFF-F31C1048D800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4331451" y="1827508"/>
            <a:ext cx="1541810" cy="2464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 зі стрілкою 30">
            <a:extLst>
              <a:ext uri="{FF2B5EF4-FFF2-40B4-BE49-F238E27FC236}">
                <a16:creationId xmlns:a16="http://schemas.microsoft.com/office/drawing/2014/main" id="{048B2C2E-196F-8F9A-6069-14FEFB4B9150}"/>
              </a:ext>
            </a:extLst>
          </p:cNvPr>
          <p:cNvCxnSpPr>
            <a:cxnSpLocks/>
          </p:cNvCxnSpPr>
          <p:nvPr/>
        </p:nvCxnSpPr>
        <p:spPr>
          <a:xfrm>
            <a:off x="6096000" y="1827508"/>
            <a:ext cx="1650249" cy="11934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 зі стрілкою 40">
            <a:extLst>
              <a:ext uri="{FF2B5EF4-FFF2-40B4-BE49-F238E27FC236}">
                <a16:creationId xmlns:a16="http://schemas.microsoft.com/office/drawing/2014/main" id="{B559BC8A-0B39-A9C7-4BB6-8059455EBACB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4542245" y="1827508"/>
            <a:ext cx="1331016" cy="11934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533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Широкий екран</PresentationFormat>
  <Slides>1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2" baseType="lpstr">
      <vt:lpstr>Тема Office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Svidlo Marina</dc:creator>
  <cp:lastModifiedBy>Svidlo Marina</cp:lastModifiedBy>
  <cp:revision>2</cp:revision>
  <dcterms:created xsi:type="dcterms:W3CDTF">2024-02-20T16:41:07Z</dcterms:created>
  <dcterms:modified xsi:type="dcterms:W3CDTF">2024-02-20T17:17:27Z</dcterms:modified>
</cp:coreProperties>
</file>